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35" r:id="rId5"/>
    <p:sldId id="340" r:id="rId6"/>
    <p:sldId id="339" r:id="rId7"/>
    <p:sldId id="350" r:id="rId8"/>
    <p:sldId id="343" r:id="rId9"/>
    <p:sldId id="345" r:id="rId10"/>
    <p:sldId id="353" r:id="rId11"/>
    <p:sldId id="351" r:id="rId12"/>
    <p:sldId id="359" r:id="rId13"/>
    <p:sldId id="357" r:id="rId14"/>
    <p:sldId id="358" r:id="rId15"/>
    <p:sldId id="354" r:id="rId16"/>
    <p:sldId id="3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AGRAHARI" userId="a095d899-67c0-4cbb-a388-582c76588922" providerId="ADAL" clId="{51EB18DC-0610-4051-9F1E-2415CC94F837}"/>
    <pc:docChg chg="undo custSel addSld delSld modSld">
      <pc:chgData name="SHUBHAM AGRAHARI" userId="a095d899-67c0-4cbb-a388-582c76588922" providerId="ADAL" clId="{51EB18DC-0610-4051-9F1E-2415CC94F837}" dt="2024-08-06T11:53:05.028" v="17" actId="1076"/>
      <pc:docMkLst>
        <pc:docMk/>
      </pc:docMkLst>
      <pc:sldChg chg="modSp mod">
        <pc:chgData name="SHUBHAM AGRAHARI" userId="a095d899-67c0-4cbb-a388-582c76588922" providerId="ADAL" clId="{51EB18DC-0610-4051-9F1E-2415CC94F837}" dt="2024-08-06T11:53:05.028" v="17" actId="1076"/>
        <pc:sldMkLst>
          <pc:docMk/>
          <pc:sldMk cId="4043390973" sldId="340"/>
        </pc:sldMkLst>
        <pc:spChg chg="mod">
          <ac:chgData name="SHUBHAM AGRAHARI" userId="a095d899-67c0-4cbb-a388-582c76588922" providerId="ADAL" clId="{51EB18DC-0610-4051-9F1E-2415CC94F837}" dt="2024-08-06T11:53:00.476" v="16" actId="1076"/>
          <ac:spMkLst>
            <pc:docMk/>
            <pc:sldMk cId="4043390973" sldId="340"/>
            <ac:spMk id="3" creationId="{10F5799E-F025-BC73-1231-F56BAFAC1A9A}"/>
          </ac:spMkLst>
        </pc:spChg>
        <pc:spChg chg="mod">
          <ac:chgData name="SHUBHAM AGRAHARI" userId="a095d899-67c0-4cbb-a388-582c76588922" providerId="ADAL" clId="{51EB18DC-0610-4051-9F1E-2415CC94F837}" dt="2024-08-06T11:53:05.028" v="17" actId="1076"/>
          <ac:spMkLst>
            <pc:docMk/>
            <pc:sldMk cId="4043390973" sldId="340"/>
            <ac:spMk id="5" creationId="{CE3C8A46-D49C-FB70-9062-B672F2F7FB49}"/>
          </ac:spMkLst>
        </pc:spChg>
      </pc:sldChg>
      <pc:sldChg chg="new del">
        <pc:chgData name="SHUBHAM AGRAHARI" userId="a095d899-67c0-4cbb-a388-582c76588922" providerId="ADAL" clId="{51EB18DC-0610-4051-9F1E-2415CC94F837}" dt="2024-08-06T11:50:58.567" v="9" actId="2696"/>
        <pc:sldMkLst>
          <pc:docMk/>
          <pc:sldMk cId="1879688160" sldId="3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/>
              <a:t>Sprint-3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ge of a notebook with writing&#10;&#10;Description automatically generated">
            <a:extLst>
              <a:ext uri="{FF2B5EF4-FFF2-40B4-BE49-F238E27FC236}">
                <a16:creationId xmlns:a16="http://schemas.microsoft.com/office/drawing/2014/main" id="{7EA679DF-BCD2-A754-4F8E-8D9372BC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120" y="214312"/>
            <a:ext cx="612555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4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a diagram&#10;&#10;Description automatically generated">
            <a:extLst>
              <a:ext uri="{FF2B5EF4-FFF2-40B4-BE49-F238E27FC236}">
                <a16:creationId xmlns:a16="http://schemas.microsoft.com/office/drawing/2014/main" id="{B094473F-EC7F-591F-F264-362A9FCA0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94" y="198854"/>
            <a:ext cx="6631867" cy="646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56C5-FD10-16EB-70B8-6CAF8F7D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Programming part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407B3-37CB-F27B-AE2A-9AC8E616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A computer screen with a gear and text&#10;&#10;Description automatically generated">
            <a:extLst>
              <a:ext uri="{FF2B5EF4-FFF2-40B4-BE49-F238E27FC236}">
                <a16:creationId xmlns:a16="http://schemas.microsoft.com/office/drawing/2014/main" id="{79805957-CE9E-53CA-0ADF-C499C250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69" y="1779587"/>
            <a:ext cx="4576763" cy="45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9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Shubham </a:t>
            </a:r>
            <a:r>
              <a:rPr lang="en-US" dirty="0" err="1"/>
              <a:t>Agrahari</a:t>
            </a:r>
            <a:endParaRPr lang="en-US" dirty="0"/>
          </a:p>
          <a:p>
            <a:r>
              <a:rPr lang="en-US" dirty="0"/>
              <a:t>Software Engineer Intern</a:t>
            </a:r>
          </a:p>
          <a:p>
            <a:r>
              <a:rPr lang="en-US" dirty="0"/>
              <a:t>Shubham.agrahari@cyncly.com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8105" y="2064434"/>
            <a:ext cx="7889865" cy="209747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PERSPECTIVE PROJECTION MATRIX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OPERATING SYSTEM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F5799E-F025-BC73-1231-F56BAFA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652" y="1113441"/>
            <a:ext cx="3863232" cy="436161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</a:rPr>
              <a:t>Perspective projection</a:t>
            </a:r>
            <a:br>
              <a:rPr lang="en-US" b="0" i="0" dirty="0">
                <a:effectLst/>
                <a:highlight>
                  <a:srgbClr val="FFFFFF"/>
                </a:highlight>
              </a:rPr>
            </a:br>
            <a:endParaRPr lang="en-ZA" dirty="0"/>
          </a:p>
        </p:txBody>
      </p:sp>
      <p:pic>
        <p:nvPicPr>
          <p:cNvPr id="8" name="Picture 7" descr="A computer screen with a graph on it&#10;&#10;Description automatically generated">
            <a:extLst>
              <a:ext uri="{FF2B5EF4-FFF2-40B4-BE49-F238E27FC236}">
                <a16:creationId xmlns:a16="http://schemas.microsoft.com/office/drawing/2014/main" id="{F20C4E45-F40D-C927-58DF-87EB6C78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" y="1526624"/>
            <a:ext cx="7548780" cy="4397164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/>
          <a:p>
            <a:pPr algn="ctr"/>
            <a:r>
              <a:rPr lang="en-US" b="0" i="0" dirty="0">
                <a:effectLst/>
                <a:highlight>
                  <a:srgbClr val="FFFFFF"/>
                </a:highlight>
              </a:rPr>
              <a:t>“Perspective projection or perspective transformation is a projection where three-dimensional objects are projected on a </a:t>
            </a:r>
            <a:r>
              <a:rPr lang="en-US" b="0" i="1" dirty="0">
                <a:effectLst/>
                <a:highlight>
                  <a:srgbClr val="FFFFFF"/>
                </a:highlight>
              </a:rPr>
              <a:t>picture plane</a:t>
            </a:r>
            <a:r>
              <a:rPr lang="en-US" b="0" i="0" dirty="0">
                <a:effectLst/>
                <a:highlight>
                  <a:srgbClr val="FFFFFF"/>
                </a:highlight>
              </a:rPr>
              <a:t>. This has the effect that distant objects appear smaller than nearer objects.</a:t>
            </a:r>
            <a:r>
              <a:rPr lang="en-US" dirty="0">
                <a:highlight>
                  <a:srgbClr val="FFFFFF"/>
                </a:highlight>
              </a:rPr>
              <a:t>”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" name="Picture 9" descr="A diagram of a model of objects&#10;&#10;Description automatically generated with medium confidence">
            <a:extLst>
              <a:ext uri="{FF2B5EF4-FFF2-40B4-BE49-F238E27FC236}">
                <a16:creationId xmlns:a16="http://schemas.microsoft.com/office/drawing/2014/main" id="{3B67FE5A-8FF7-4E0D-A222-D2B0069B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69" y="817436"/>
            <a:ext cx="2475214" cy="19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a black screen and white text&#10;&#10;Description automatically generated">
            <a:extLst>
              <a:ext uri="{FF2B5EF4-FFF2-40B4-BE49-F238E27FC236}">
                <a16:creationId xmlns:a16="http://schemas.microsoft.com/office/drawing/2014/main" id="{5E138F40-4A35-7E21-DCC9-0C5D138E4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331" y="457082"/>
            <a:ext cx="4763405" cy="56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1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A30BAA27-D38F-A959-8B1B-FEEC31F4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712" y="1164885"/>
            <a:ext cx="8360664" cy="523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EFB22FB-BCEF-8002-AB7A-93756F1B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81" y="407779"/>
            <a:ext cx="8334683" cy="54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C77BE-7509-5D0C-2C15-3A46DC04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6E3DF42E-99FA-9796-B462-B7D963E2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3" y="521298"/>
            <a:ext cx="9399476" cy="509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1A8AA-D9A7-07CD-B6F4-7AFAAAEA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7716554-C998-681D-6B07-5A5B1C9D298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1352" y="246253"/>
            <a:ext cx="8927592" cy="5428829"/>
          </a:xfrm>
        </p:spPr>
      </p:pic>
    </p:spTree>
    <p:extLst>
      <p:ext uri="{BB962C8B-B14F-4D97-AF65-F5344CB8AC3E}">
        <p14:creationId xmlns:p14="http://schemas.microsoft.com/office/powerpoint/2010/main" val="337474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writing on it&#10;&#10;Description automatically generated">
            <a:extLst>
              <a:ext uri="{FF2B5EF4-FFF2-40B4-BE49-F238E27FC236}">
                <a16:creationId xmlns:a16="http://schemas.microsoft.com/office/drawing/2014/main" id="{16F47BEA-C331-04F7-145B-1027E84E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58" y="296498"/>
            <a:ext cx="5687492" cy="62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A14A9-9290-4E1F-A1C4-0305BFA570E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544d546-3c2d-43c8-b393-3926466d2b6a}" enabled="0" method="" siteId="{0544d546-3c2d-43c8-b393-3926466d2b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{8CFB24BE-49FE-4769-B7E9-C5961C98F006}tf16411248_win32</Template>
  <TotalTime>20</TotalTime>
  <Words>64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Calibri</vt:lpstr>
      <vt:lpstr>Posterama</vt:lpstr>
      <vt:lpstr>Custom</vt:lpstr>
      <vt:lpstr>Sprint-3</vt:lpstr>
      <vt:lpstr>content</vt:lpstr>
      <vt:lpstr>Perspective projection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part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Sprint-3</dc:title>
  <dc:creator>SHUBHAM AGRAHARI</dc:creator>
  <cp:lastModifiedBy>SHUBHAM AGRAHARI</cp:lastModifiedBy>
  <cp:revision>2</cp:revision>
  <dcterms:created xsi:type="dcterms:W3CDTF">2024-07-10T04:23:23Z</dcterms:created>
  <dcterms:modified xsi:type="dcterms:W3CDTF">2024-08-06T11:53:12Z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